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48" r:id="rId1"/>
  </p:sldMasterIdLst>
  <p:sldIdLst>
    <p:sldId id="261" r:id="rId2"/>
  </p:sldIdLst>
  <p:sldSz cx="10680700" cy="10680700"/>
  <p:notesSz cx="10680700" cy="10680700"/>
  <p:defaultTextStyle>
    <a:defPPr>
      <a:defRPr kern="0"/>
    </a:def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1536" y="-84"/>
      </p:cViewPr>
      <p:guideLst>
        <p:guide orient="horz" pos="2880"/>
        <p:guide pos="21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1017"/>
            <a:ext cx="6423025" cy="2242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1192"/>
            <a:ext cx="5289550" cy="2670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-</a:t>
            </a:r>
            <a:r>
              <a:rPr dirty="0" spc="75"/>
              <a:t> </a:t>
            </a:r>
            <a:fld id="{81D60167-4931-47E6-BA6A-407CBD079E47}" type="slidenum">
              <a:rPr dirty="0" spc="-10"/>
              <a:t>#</a:t>
            </a:fld>
            <a:r>
              <a:rPr dirty="0" spc="75"/>
              <a:t> </a:t>
            </a:r>
            <a:r>
              <a:rPr dirty="0" spc="-50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-</a:t>
            </a:r>
            <a:r>
              <a:rPr dirty="0" spc="75"/>
              <a:t> </a:t>
            </a:r>
            <a:fld id="{81D60167-4931-47E6-BA6A-407CBD079E47}" type="slidenum">
              <a:rPr dirty="0" spc="-10"/>
              <a:t>#</a:t>
            </a:fld>
            <a:r>
              <a:rPr dirty="0" spc="75"/>
              <a:t> </a:t>
            </a:r>
            <a:r>
              <a:rPr dirty="0" spc="-50"/>
              <a:t>-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7825" y="2456561"/>
            <a:ext cx="3287077" cy="7049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1597" y="2456561"/>
            <a:ext cx="3287077" cy="7049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-</a:t>
            </a:r>
            <a:r>
              <a:rPr dirty="0" spc="75"/>
              <a:t> </a:t>
            </a:r>
            <a:fld id="{81D60167-4931-47E6-BA6A-407CBD079E47}" type="slidenum">
              <a:rPr dirty="0" spc="-10"/>
              <a:t>#</a:t>
            </a:fld>
            <a:r>
              <a:rPr dirty="0" spc="75"/>
              <a:t> </a:t>
            </a:r>
            <a:r>
              <a:rPr dirty="0" spc="-50"/>
              <a:t>-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-</a:t>
            </a:r>
            <a:r>
              <a:rPr dirty="0" spc="75"/>
              <a:t> </a:t>
            </a:r>
            <a:fld id="{81D60167-4931-47E6-BA6A-407CBD079E47}" type="slidenum">
              <a:rPr dirty="0" spc="-10"/>
              <a:t>#</a:t>
            </a:fld>
            <a:r>
              <a:rPr dirty="0" spc="75"/>
              <a:t> </a:t>
            </a:r>
            <a:r>
              <a:rPr dirty="0" spc="-50"/>
              <a:t>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-</a:t>
            </a:r>
            <a:r>
              <a:rPr dirty="0" spc="75"/>
              <a:t> </a:t>
            </a:r>
            <a:fld id="{81D60167-4931-47E6-BA6A-407CBD079E47}" type="slidenum">
              <a:rPr dirty="0" spc="-10"/>
              <a:t>#</a:t>
            </a:fld>
            <a:r>
              <a:rPr dirty="0" spc="75"/>
              <a:t> </a:t>
            </a:r>
            <a:r>
              <a:rPr dirty="0" spc="-50"/>
              <a:t>-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theme" Target="../theme/theme1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825" y="427228"/>
            <a:ext cx="6800850" cy="17089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6561"/>
            <a:ext cx="6800850" cy="70492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9210" y="9933051"/>
            <a:ext cx="2418080" cy="534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825" y="9933051"/>
            <a:ext cx="1737995" cy="534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3571329" y="10143094"/>
            <a:ext cx="412114" cy="18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pPr marL="12700">
              <a:lnSpc>
                <a:spcPct val="100000"/>
              </a:lnSpc>
              <a:spcBef>
                <a:spcPts val="165"/>
              </a:spcBef>
            </a:pPr>
            <a:r>
              <a:rPr dirty="0"/>
              <a:t>-</a:t>
            </a:r>
            <a:r>
              <a:rPr dirty="0" spc="75"/>
              <a:t> </a:t>
            </a:r>
            <a:fld id="{81D60167-4931-47E6-BA6A-407CBD079E47}" type="slidenum">
              <a:rPr dirty="0" spc="-10"/>
              <a:t>#</a:t>
            </a:fld>
            <a:r>
              <a:rPr dirty="0" spc="75"/>
              <a:t> </a:t>
            </a:r>
            <a:r>
              <a:rPr dirty="0" spc="-50"/>
              <a:t>-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4928236" y="10255885"/>
            <a:ext cx="412114" cy="189865"/>
          </a:xfrm>
          <a:prstGeom prst="rect">
            <a:avLst/>
          </a:prstGeom>
        </p:spPr>
        <p:txBody>
          <a:bodyPr vert="horz" wrap="square" lIns="0" tIns="20955" rIns="0" bIns="0">
            <a:spAutoFit/>
          </a:bodyPr>
          <a:lstStyle/>
          <a:p>
            <a:pPr marL="12700" lvl="0">
              <a:lnSpc>
                <a:spcPct val="100000"/>
              </a:lnSpc>
              <a:spcBef>
                <a:spcPts val="165"/>
              </a:spcBef>
              <a:defRPr/>
            </a:pPr>
            <a:r>
              <a:rPr/>
              <a:t>-</a:t>
            </a:r>
            <a:r>
              <a:rPr spc="75"/>
              <a:t> </a:t>
            </a:r>
            <a:fld id="{81D60167-4931-47E6-BA6A-407CBD079E47}" type="slidenum">
              <a:rPr spc="-10"/>
              <a:pPr marL="12700" lvl="0">
                <a:lnSpc>
                  <a:spcPct val="100000"/>
                </a:lnSpc>
                <a:spcBef>
                  <a:spcPts val="165"/>
                </a:spcBef>
                <a:defRPr/>
              </a:pPr>
              <a:t>6</a:t>
            </a:fld>
            <a:r>
              <a:rPr spc="75"/>
              <a:t> </a:t>
            </a:r>
            <a:r>
              <a:rPr spc="-50"/>
              <a:t>-</a:t>
            </a:r>
            <a:endParaRPr spc="-50"/>
          </a:p>
        </p:txBody>
      </p:sp>
      <p:sp>
        <p:nvSpPr>
          <p:cNvPr id="2" name="object 2"/>
          <p:cNvSpPr txBox="1"/>
          <p:nvPr/>
        </p:nvSpPr>
        <p:spPr>
          <a:xfrm>
            <a:off x="2112403" y="688228"/>
            <a:ext cx="6047105" cy="259079"/>
          </a:xfrm>
          <a:prstGeom prst="rect">
            <a:avLst/>
          </a:prstGeom>
          <a:solidFill>
            <a:srgbClr val="e0f4f6"/>
          </a:solidFill>
          <a:ln w="4571">
            <a:solidFill>
              <a:srgbClr val="0000ff"/>
            </a:solidFill>
          </a:ln>
        </p:spPr>
        <p:txBody>
          <a:bodyPr vert="horz" wrap="square" lIns="0" tIns="29845" rIns="0" bIns="0">
            <a:spAutoFit/>
          </a:bodyPr>
          <a:lstStyle/>
          <a:p>
            <a:pPr marL="63500" lvl="0">
              <a:lnSpc>
                <a:spcPct val="100000"/>
              </a:lnSpc>
              <a:spcBef>
                <a:spcPts val="234"/>
              </a:spcBef>
              <a:defRPr/>
            </a:pPr>
            <a:r>
              <a:rPr sz="1200" spc="120">
                <a:latin typeface="Segoe UI Symbol"/>
                <a:cs typeface="Segoe UI Symbol"/>
              </a:rPr>
              <a:t>▢</a:t>
            </a:r>
            <a:r>
              <a:rPr sz="1200" spc="209">
                <a:latin typeface="Segoe UI Symbol"/>
                <a:cs typeface="Segoe UI Symbol"/>
              </a:rPr>
              <a:t> </a:t>
            </a:r>
            <a:r>
              <a:rPr sz="1200" spc="-10">
                <a:latin typeface="바탕"/>
                <a:cs typeface="바탕"/>
              </a:rPr>
              <a:t>기록(점검표)</a:t>
            </a:r>
            <a:r>
              <a:rPr sz="1200" spc="140">
                <a:latin typeface="바탕"/>
                <a:cs typeface="바탕"/>
              </a:rPr>
              <a:t> </a:t>
            </a:r>
            <a:r>
              <a:rPr sz="1200">
                <a:latin typeface="바탕"/>
                <a:cs typeface="바탕"/>
              </a:rPr>
              <a:t>관리</a:t>
            </a:r>
            <a:r>
              <a:rPr sz="1200" spc="150">
                <a:latin typeface="바탕"/>
                <a:cs typeface="바탕"/>
              </a:rPr>
              <a:t> </a:t>
            </a:r>
            <a:r>
              <a:rPr sz="1200">
                <a:latin typeface="바탕"/>
                <a:cs typeface="바탕"/>
              </a:rPr>
              <a:t>4.</a:t>
            </a:r>
            <a:r>
              <a:rPr sz="1200" spc="140">
                <a:latin typeface="바탕"/>
                <a:cs typeface="바탕"/>
              </a:rPr>
              <a:t> </a:t>
            </a:r>
            <a:r>
              <a:rPr sz="1200" spc="145">
                <a:latin typeface="바탕"/>
                <a:cs typeface="바탕"/>
              </a:rPr>
              <a:t>방충·방서 </a:t>
            </a:r>
            <a:r>
              <a:rPr sz="1200" spc="-25">
                <a:latin typeface="바탕"/>
                <a:cs typeface="바탕"/>
              </a:rPr>
              <a:t>점검표</a:t>
            </a:r>
            <a:endParaRPr sz="1200">
              <a:latin typeface="바탕"/>
              <a:cs typeface="바탕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05551" y="1103067"/>
          <a:ext cx="6032495" cy="89439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7832"/>
                <a:gridCol w="876206"/>
                <a:gridCol w="348203"/>
                <a:gridCol w="299455"/>
                <a:gridCol w="324778"/>
                <a:gridCol w="338707"/>
                <a:gridCol w="211453"/>
                <a:gridCol w="116840"/>
                <a:gridCol w="324777"/>
                <a:gridCol w="286792"/>
                <a:gridCol w="160805"/>
                <a:gridCol w="124087"/>
                <a:gridCol w="142446"/>
                <a:gridCol w="143713"/>
                <a:gridCol w="286159"/>
                <a:gridCol w="284893"/>
                <a:gridCol w="120921"/>
                <a:gridCol w="198158"/>
                <a:gridCol w="319714"/>
                <a:gridCol w="316548"/>
              </a:tblGrid>
              <a:tr h="200660">
                <a:tc rowSpan="2" gridSpan="7">
                  <a:txBody>
                    <a:bodyPr vert="horz" lIns="0" tIns="140970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1110"/>
                        </a:spcBef>
                        <a:defRPr/>
                      </a:pPr>
                      <a:r>
                        <a:rPr sz="1600" spc="195">
                          <a:latin typeface="바탕"/>
                          <a:cs typeface="바탕"/>
                        </a:rPr>
                        <a:t>방충·방서</a:t>
                      </a:r>
                      <a:r>
                        <a:rPr sz="1600" spc="290">
                          <a:latin typeface="바탕"/>
                          <a:cs typeface="바탕"/>
                        </a:rPr>
                        <a:t> </a:t>
                      </a:r>
                      <a:r>
                        <a:rPr sz="1600" spc="-25">
                          <a:latin typeface="바탕"/>
                          <a:cs typeface="바탕"/>
                        </a:rPr>
                        <a:t>점검표</a:t>
                      </a:r>
                      <a:endParaRPr sz="1600" spc="-25">
                        <a:latin typeface="바탕"/>
                        <a:cs typeface="바탕"/>
                      </a:endParaRPr>
                    </a:p>
                    <a:p>
                      <a:pPr marR="12700" lvl="0" algn="ctr">
                        <a:lnSpc>
                          <a:spcPct val="100000"/>
                        </a:lnSpc>
                        <a:spcBef>
                          <a:spcPts val="675"/>
                        </a:spcBef>
                        <a:defRPr/>
                      </a:pPr>
                      <a:r>
                        <a:rPr sz="1050" spc="-140">
                          <a:latin typeface="맑은 고딕 Semilight"/>
                          <a:cs typeface="맑은 고딕 Semilight"/>
                        </a:rPr>
                        <a:t>(</a:t>
                      </a:r>
                      <a:r>
                        <a:rPr sz="1050" spc="-14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40">
                          <a:latin typeface="맑은 고딕 Semilight"/>
                          <a:cs typeface="맑은 고딕 Semilight"/>
                        </a:rPr>
                        <a:t>매</a:t>
                      </a:r>
                      <a:r>
                        <a:rPr sz="1050" spc="43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>
                          <a:latin typeface="맑은 고딕 Semilight"/>
                          <a:cs typeface="맑은 고딕 Semilight"/>
                        </a:rPr>
                        <a:t>주</a:t>
                      </a:r>
                      <a:r>
                        <a:rPr sz="1050" spc="39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15">
                          <a:latin typeface="맑은 고딕 Semilight"/>
                          <a:cs typeface="맑은 고딕 Semilight"/>
                        </a:rPr>
                        <a:t>1</a:t>
                      </a:r>
                      <a:r>
                        <a:rPr sz="1050" spc="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05">
                          <a:latin typeface="맑은 고딕 Semilight"/>
                          <a:cs typeface="맑은 고딕 Semilight"/>
                        </a:rPr>
                        <a:t>회</a:t>
                      </a:r>
                      <a:r>
                        <a:rPr sz="1050" spc="4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175">
                          <a:latin typeface="맑은 고딕 Semilight"/>
                          <a:cs typeface="맑은 고딕 Semilight"/>
                        </a:rPr>
                        <a:t>작</a:t>
                      </a:r>
                      <a:r>
                        <a:rPr sz="1050" spc="-1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85">
                          <a:latin typeface="맑은 고딕 Semilight"/>
                          <a:cs typeface="맑은 고딕 Semilight"/>
                        </a:rPr>
                        <a:t>성</a:t>
                      </a:r>
                      <a:r>
                        <a:rPr sz="1050" spc="-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50">
                          <a:latin typeface="맑은 고딕 Semilight"/>
                          <a:cs typeface="맑은 고딕 Semilight"/>
                        </a:rPr>
                        <a:t>)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1409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e0f4f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4">
                  <a:txBody>
                    <a:bodyPr vert="horz" lIns="0" tIns="12700" rIns="0" bIns="0" anchor="t" anchorCtr="0"/>
                    <a:lstStyle/>
                    <a:p>
                      <a:pPr marL="246379" lvl="0">
                        <a:lnSpc>
                          <a:spcPct val="100000"/>
                        </a:lnSpc>
                        <a:spcBef>
                          <a:spcPts val="100"/>
                        </a:spcBef>
                        <a:tabLst>
                          <a:tab pos="501015" algn="l"/>
                        </a:tabLst>
                        <a:defRPr/>
                      </a:pPr>
                      <a:r>
                        <a:rPr sz="1050" spc="-315">
                          <a:latin typeface="맑은 고딕 Semilight"/>
                          <a:cs typeface="맑은 고딕 Semilight"/>
                        </a:rPr>
                        <a:t>일</a:t>
                      </a:r>
                      <a:r>
                        <a:rPr sz="1050">
                          <a:latin typeface="맑은 고딕 Semilight"/>
                          <a:cs typeface="맑은 고딕 Semilight"/>
                        </a:rPr>
                        <a:t>	</a:t>
                      </a:r>
                      <a:r>
                        <a:rPr sz="1050" spc="-50">
                          <a:latin typeface="맑은 고딕 Semilight"/>
                          <a:cs typeface="맑은 고딕 Semilight"/>
                        </a:rPr>
                        <a:t>자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1270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2" gridSpan="2">
                  <a:txBody>
                    <a:bodyPr vert="horz" lIns="0" tIns="97155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65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2710" marR="68580" lvl="0">
                        <a:lnSpc>
                          <a:spcPts val="1200"/>
                        </a:lnSpc>
                        <a:defRPr/>
                      </a:pPr>
                      <a:r>
                        <a:rPr sz="1050" spc="-365">
                          <a:latin typeface="맑은 고딕 Semilight"/>
                          <a:cs typeface="맑은 고딕 Semilight"/>
                        </a:rPr>
                        <a:t>결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35">
                          <a:latin typeface="맑은 고딕 Semilight"/>
                          <a:cs typeface="맑은 고딕 Semilight"/>
                        </a:rPr>
                        <a:t>재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71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4">
                  <a:txBody>
                    <a:bodyPr vert="horz" lIns="0" tIns="12700" rIns="0" bIns="0" anchor="t" anchorCtr="0"/>
                    <a:lstStyle/>
                    <a:p>
                      <a:pPr marL="101600" lvl="0">
                        <a:lnSpc>
                          <a:spcPct val="100000"/>
                        </a:lnSpc>
                        <a:spcBef>
                          <a:spcPts val="100"/>
                        </a:spcBef>
                        <a:defRPr/>
                      </a:pPr>
                      <a:r>
                        <a:rPr sz="1050" spc="-295">
                          <a:latin typeface="맑은 고딕 Semilight"/>
                          <a:cs typeface="맑은 고딕 Semilight"/>
                        </a:rPr>
                        <a:t>해</a:t>
                      </a:r>
                      <a:r>
                        <a:rPr sz="1050" spc="-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85">
                          <a:latin typeface="맑은 고딕 Semilight"/>
                          <a:cs typeface="맑은 고딕 Semilight"/>
                        </a:rPr>
                        <a:t>썹</a:t>
                      </a:r>
                      <a:r>
                        <a:rPr sz="10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05">
                          <a:latin typeface="맑은 고딕 Semilight"/>
                          <a:cs typeface="맑은 고딕 Semilight"/>
                        </a:rPr>
                        <a:t>책</a:t>
                      </a:r>
                      <a:r>
                        <a:rPr sz="1050" spc="-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75">
                          <a:latin typeface="맑은 고딕 Semilight"/>
                          <a:cs typeface="맑은 고딕 Semilight"/>
                        </a:rPr>
                        <a:t>임</a:t>
                      </a:r>
                      <a:r>
                        <a:rPr sz="10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50">
                          <a:latin typeface="맑은 고딕 Semilight"/>
                          <a:cs typeface="맑은 고딕 Semilight"/>
                        </a:rPr>
                        <a:t>자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1270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3">
                  <a:txBody>
                    <a:bodyPr vert="horz" lIns="0" tIns="12700" rIns="0" bIns="0" anchor="t" anchorCtr="0"/>
                    <a:lstStyle/>
                    <a:p>
                      <a:pPr marL="165735" lvl="0">
                        <a:lnSpc>
                          <a:spcPct val="100000"/>
                        </a:lnSpc>
                        <a:spcBef>
                          <a:spcPts val="100"/>
                        </a:spcBef>
                        <a:defRPr/>
                      </a:pPr>
                      <a:r>
                        <a:rPr sz="1050" spc="-175">
                          <a:latin typeface="맑은 고딕 Semilight"/>
                          <a:cs typeface="맑은 고딕 Semilight"/>
                        </a:rPr>
                        <a:t>해썹</a:t>
                      </a:r>
                      <a:r>
                        <a:rPr sz="10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70">
                          <a:latin typeface="맑은 고딕 Semilight"/>
                          <a:cs typeface="맑은 고딕 Semilight"/>
                        </a:rPr>
                        <a:t>팀</a:t>
                      </a:r>
                      <a:r>
                        <a:rPr sz="1050" spc="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50">
                          <a:latin typeface="맑은 고딕 Semilight"/>
                          <a:cs typeface="맑은 고딕 Semilight"/>
                        </a:rPr>
                        <a:t>장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1270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593090">
                <a:tc gridSpan="7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14097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4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9715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4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3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199390">
                <a:tc gridSpan="2">
                  <a:txBody>
                    <a:bodyPr vert="horz" lIns="0" tIns="952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75"/>
                        </a:spcBef>
                        <a:defRPr/>
                      </a:pPr>
                      <a:r>
                        <a:rPr sz="1050" spc="-25">
                          <a:latin typeface="맑은 고딕 Semilight"/>
                          <a:cs typeface="맑은 고딕 Semilight"/>
                        </a:rPr>
                        <a:t>구분 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52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7">
                  <a:txBody>
                    <a:bodyPr vert="horz" lIns="0" tIns="9525" rIns="0" bIns="0" anchor="t" anchorCtr="0"/>
                    <a:lstStyle/>
                    <a:p>
                      <a:pPr marR="16510" lvl="0" algn="ctr">
                        <a:lnSpc>
                          <a:spcPct val="100000"/>
                        </a:lnSpc>
                        <a:spcBef>
                          <a:spcPts val="75"/>
                        </a:spcBef>
                        <a:defRPr/>
                      </a:pPr>
                      <a:r>
                        <a:rPr sz="1050" spc="-340">
                          <a:latin typeface="맑은 고딕 Semilight"/>
                          <a:cs typeface="맑은 고딕 Semilight"/>
                        </a:rPr>
                        <a:t>비</a:t>
                      </a:r>
                      <a:r>
                        <a:rPr sz="1050" spc="-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50">
                          <a:latin typeface="맑은 고딕 Semilight"/>
                          <a:cs typeface="맑은 고딕 Semilight"/>
                        </a:rPr>
                        <a:t>래</a:t>
                      </a:r>
                      <a:r>
                        <a:rPr sz="1050" spc="104">
                          <a:latin typeface="맑은 고딕 Semilight"/>
                          <a:cs typeface="맑은 고딕 Semilight"/>
                        </a:rPr>
                        <a:t>  </a:t>
                      </a:r>
                      <a:r>
                        <a:rPr sz="1050" spc="-295">
                          <a:latin typeface="맑은 고딕 Semilight"/>
                          <a:cs typeface="맑은 고딕 Semilight"/>
                        </a:rPr>
                        <a:t>해</a:t>
                      </a:r>
                      <a:r>
                        <a:rPr sz="10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50">
                          <a:latin typeface="맑은 고딕 Semilight"/>
                          <a:cs typeface="맑은 고딕 Semilight"/>
                        </a:rPr>
                        <a:t>충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5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7">
                  <a:txBody>
                    <a:bodyPr vert="horz" lIns="0" tIns="9525" rIns="0" bIns="0" anchor="t" anchorCtr="0"/>
                    <a:lstStyle/>
                    <a:p>
                      <a:pPr marL="464184" lvl="0">
                        <a:lnSpc>
                          <a:spcPct val="100000"/>
                        </a:lnSpc>
                        <a:spcBef>
                          <a:spcPts val="75"/>
                        </a:spcBef>
                        <a:defRPr/>
                      </a:pPr>
                      <a:r>
                        <a:rPr sz="1050" spc="-250">
                          <a:latin typeface="맑은 고딕 Semilight"/>
                          <a:cs typeface="맑은 고딕 Semilight"/>
                        </a:rPr>
                        <a:t>보</a:t>
                      </a:r>
                      <a:r>
                        <a:rPr sz="1050" spc="-1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85">
                          <a:latin typeface="맑은 고딕 Semilight"/>
                          <a:cs typeface="맑은 고딕 Semilight"/>
                        </a:rPr>
                        <a:t>행</a:t>
                      </a:r>
                      <a:r>
                        <a:rPr sz="10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95">
                          <a:latin typeface="맑은 고딕 Semilight"/>
                          <a:cs typeface="맑은 고딕 Semilight"/>
                        </a:rPr>
                        <a:t>해</a:t>
                      </a:r>
                      <a:r>
                        <a:rPr sz="10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50">
                          <a:latin typeface="맑은 고딕 Semilight"/>
                          <a:cs typeface="맑은 고딕 Semilight"/>
                        </a:rPr>
                        <a:t>충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5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4">
                  <a:txBody>
                    <a:bodyPr vert="horz" lIns="0" tIns="9525" rIns="0" bIns="0" anchor="t" anchorCtr="0"/>
                    <a:lstStyle/>
                    <a:p>
                      <a:pPr marL="290830" lvl="0">
                        <a:lnSpc>
                          <a:spcPct val="100000"/>
                        </a:lnSpc>
                        <a:spcBef>
                          <a:spcPts val="75"/>
                        </a:spcBef>
                        <a:defRPr/>
                      </a:pPr>
                      <a:r>
                        <a:rPr sz="1050" spc="-285">
                          <a:latin typeface="맑은 고딕 Semilight"/>
                          <a:cs typeface="맑은 고딕 Semilight"/>
                        </a:rPr>
                        <a:t>설</a:t>
                      </a:r>
                      <a:r>
                        <a:rPr sz="10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15">
                          <a:latin typeface="맑은 고딕 Semilight"/>
                          <a:cs typeface="맑은 고딕 Semilight"/>
                        </a:rPr>
                        <a:t>치</a:t>
                      </a:r>
                      <a:r>
                        <a:rPr sz="1050" spc="-4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50">
                          <a:latin typeface="맑은 고딕 Semilight"/>
                          <a:cs typeface="맑은 고딕 Semilight"/>
                        </a:rPr>
                        <a:t>류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52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617855">
                <a:tc>
                  <a:txBody>
                    <a:bodyPr vert="horz" lIns="0" tIns="7366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58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29209" lvl="0" algn="ctr">
                        <a:lnSpc>
                          <a:spcPct val="100000"/>
                        </a:lnSpc>
                        <a:defRPr/>
                      </a:pPr>
                      <a:r>
                        <a:rPr sz="1050" spc="-285">
                          <a:latin typeface="맑은 고딕 Semilight"/>
                          <a:cs typeface="맑은 고딕 Semilight"/>
                        </a:rPr>
                        <a:t>설</a:t>
                      </a:r>
                      <a:r>
                        <a:rPr sz="10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40">
                          <a:latin typeface="맑은 고딕 Semilight"/>
                          <a:cs typeface="맑은 고딕 Semilight"/>
                        </a:rPr>
                        <a:t>비</a:t>
                      </a:r>
                      <a:r>
                        <a:rPr sz="10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400">
                          <a:latin typeface="맑은 고딕 Semilight"/>
                          <a:cs typeface="맑은 고딕 Semilight"/>
                        </a:rPr>
                        <a:t>명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366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7366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58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R="24765" lvl="0" algn="ctr">
                        <a:lnSpc>
                          <a:spcPct val="100000"/>
                        </a:lnSpc>
                        <a:defRPr/>
                      </a:pPr>
                      <a:r>
                        <a:rPr sz="1050" spc="-285">
                          <a:latin typeface="맑은 고딕 Semilight"/>
                          <a:cs typeface="맑은 고딕 Semilight"/>
                        </a:rPr>
                        <a:t>설</a:t>
                      </a:r>
                      <a:r>
                        <a:rPr sz="10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190">
                          <a:latin typeface="맑은 고딕 Semilight"/>
                          <a:cs typeface="맑은 고딕 Semilight"/>
                        </a:rPr>
                        <a:t>치위</a:t>
                      </a:r>
                      <a:r>
                        <a:rPr sz="1050" spc="-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65">
                          <a:latin typeface="맑은 고딕 Semilight"/>
                          <a:cs typeface="맑은 고딕 Semilight"/>
                        </a:rPr>
                        <a:t>치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366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8425" marR="133985" lvl="0">
                        <a:lnSpc>
                          <a:spcPts val="1200"/>
                        </a:lnSpc>
                        <a:defRPr/>
                      </a:pPr>
                      <a:r>
                        <a:rPr sz="1050" spc="-229">
                          <a:latin typeface="맑은 고딕 Semilight"/>
                          <a:cs typeface="맑은 고딕 Semilight"/>
                        </a:rPr>
                        <a:t>파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90">
                          <a:latin typeface="맑은 고딕 Semilight"/>
                          <a:cs typeface="맑은 고딕 Semilight"/>
                        </a:rPr>
                        <a:t>리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3660" marR="114300" lvl="0">
                        <a:lnSpc>
                          <a:spcPts val="1200"/>
                        </a:lnSpc>
                        <a:defRPr/>
                      </a:pPr>
                      <a:r>
                        <a:rPr sz="1050" spc="-275">
                          <a:latin typeface="맑은 고딕 Semilight"/>
                          <a:cs typeface="맑은 고딕 Semilight"/>
                        </a:rPr>
                        <a:t>나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15">
                          <a:latin typeface="맑은 고딕 Semilight"/>
                          <a:cs typeface="맑은 고딕 Semilight"/>
                        </a:rPr>
                        <a:t>방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8425" marR="114300" lvl="0">
                        <a:lnSpc>
                          <a:spcPts val="1200"/>
                        </a:lnSpc>
                        <a:defRPr/>
                      </a:pPr>
                      <a:r>
                        <a:rPr sz="1050" spc="-270">
                          <a:latin typeface="맑은 고딕 Semilight"/>
                          <a:cs typeface="맑은 고딕 Semilight"/>
                        </a:rPr>
                        <a:t>모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45">
                          <a:latin typeface="맑은 고딕 Semilight"/>
                          <a:cs typeface="맑은 고딕 Semilight"/>
                        </a:rPr>
                        <a:t>기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marL="98425" marR="124460" lvl="0" algn="just">
                        <a:lnSpc>
                          <a:spcPts val="1200"/>
                        </a:lnSpc>
                        <a:defRPr/>
                      </a:pPr>
                      <a:r>
                        <a:rPr sz="1050" spc="-229">
                          <a:latin typeface="맑은 고딕 Semilight"/>
                          <a:cs typeface="맑은 고딕 Semilight"/>
                        </a:rPr>
                        <a:t>하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29">
                          <a:latin typeface="맑은 고딕 Semilight"/>
                          <a:cs typeface="맑은 고딕 Semilight"/>
                        </a:rPr>
                        <a:t>루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29">
                          <a:latin typeface="맑은 고딕 Semilight"/>
                          <a:cs typeface="맑은 고딕 Semilight"/>
                        </a:rPr>
                        <a:t>살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05">
                          <a:latin typeface="맑은 고딕 Semilight"/>
                          <a:cs typeface="맑은 고딕 Semilight"/>
                        </a:rPr>
                        <a:t>이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85090" marR="114935" lvl="0">
                        <a:lnSpc>
                          <a:spcPts val="1200"/>
                        </a:lnSpc>
                        <a:defRPr/>
                      </a:pPr>
                      <a:r>
                        <a:rPr sz="1050" spc="-345">
                          <a:latin typeface="맑은 고딕 Semilight"/>
                          <a:cs typeface="맑은 고딕 Semilight"/>
                        </a:rPr>
                        <a:t>기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75">
                          <a:latin typeface="맑은 고딕 Semilight"/>
                          <a:cs typeface="맑은 고딕 Semilight"/>
                        </a:rPr>
                        <a:t>타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8425" marR="111760" lvl="0">
                        <a:lnSpc>
                          <a:spcPts val="1200"/>
                        </a:lnSpc>
                        <a:defRPr/>
                      </a:pPr>
                      <a:r>
                        <a:rPr sz="1050" spc="-250">
                          <a:latin typeface="맑은 고딕 Semilight"/>
                          <a:cs typeface="맑은 고딕 Semilight"/>
                        </a:rPr>
                        <a:t>합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25">
                          <a:latin typeface="맑은 고딕 Semilight"/>
                          <a:cs typeface="맑은 고딕 Semilight"/>
                        </a:rPr>
                        <a:t>계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2710" marR="81280" lvl="0">
                        <a:lnSpc>
                          <a:spcPts val="1200"/>
                        </a:lnSpc>
                        <a:defRPr/>
                      </a:pPr>
                      <a:r>
                        <a:rPr sz="1050" spc="-265">
                          <a:latin typeface="맑은 고딕 Semilight"/>
                          <a:cs typeface="맑은 고딕 Semilight"/>
                        </a:rPr>
                        <a:t>바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65">
                          <a:latin typeface="맑은 고딕 Semilight"/>
                          <a:cs typeface="맑은 고딕 Semilight"/>
                        </a:rPr>
                        <a:t>퀴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0805" marR="88900" lvl="0">
                        <a:lnSpc>
                          <a:spcPts val="1200"/>
                        </a:lnSpc>
                        <a:defRPr/>
                      </a:pPr>
                      <a:r>
                        <a:rPr sz="1050" spc="-335">
                          <a:latin typeface="맑은 고딕 Semilight"/>
                          <a:cs typeface="맑은 고딕 Semilight"/>
                        </a:rPr>
                        <a:t>거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80">
                          <a:latin typeface="맑은 고딕 Semilight"/>
                          <a:cs typeface="맑은 고딕 Semilight"/>
                        </a:rPr>
                        <a:t>미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2710" marR="87630" lvl="0">
                        <a:lnSpc>
                          <a:spcPts val="1200"/>
                        </a:lnSpc>
                        <a:defRPr/>
                      </a:pPr>
                      <a:r>
                        <a:rPr sz="1050" spc="-325">
                          <a:latin typeface="맑은 고딕 Semilight"/>
                          <a:cs typeface="맑은 고딕 Semilight"/>
                        </a:rPr>
                        <a:t>개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80">
                          <a:latin typeface="맑은 고딕 Semilight"/>
                          <a:cs typeface="맑은 고딕 Semilight"/>
                        </a:rPr>
                        <a:t>미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2710" marR="84455" lvl="0">
                        <a:lnSpc>
                          <a:spcPts val="1200"/>
                        </a:lnSpc>
                        <a:defRPr/>
                      </a:pPr>
                      <a:r>
                        <a:rPr sz="1050" spc="-345">
                          <a:latin typeface="맑은 고딕 Semilight"/>
                          <a:cs typeface="맑은 고딕 Semilight"/>
                        </a:rPr>
                        <a:t>기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85">
                          <a:latin typeface="맑은 고딕 Semilight"/>
                          <a:cs typeface="맑은 고딕 Semilight"/>
                        </a:rPr>
                        <a:t>타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2710" marR="78105" lvl="0">
                        <a:lnSpc>
                          <a:spcPts val="1200"/>
                        </a:lnSpc>
                        <a:defRPr/>
                      </a:pPr>
                      <a:r>
                        <a:rPr sz="1050" spc="-245">
                          <a:latin typeface="맑은 고딕 Semilight"/>
                          <a:cs typeface="맑은 고딕 Semilight"/>
                        </a:rPr>
                        <a:t>합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25">
                          <a:latin typeface="맑은 고딕 Semilight"/>
                          <a:cs typeface="맑은 고딕 Semilight"/>
                        </a:rPr>
                        <a:t>계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7366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58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7155" lvl="0">
                        <a:lnSpc>
                          <a:spcPct val="100000"/>
                        </a:lnSpc>
                        <a:defRPr/>
                      </a:pPr>
                      <a:r>
                        <a:rPr sz="1050" spc="-355">
                          <a:latin typeface="맑은 고딕 Semilight"/>
                          <a:cs typeface="맑은 고딕 Semilight"/>
                        </a:rPr>
                        <a:t>쥐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366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7155" marR="113030" lvl="0">
                        <a:lnSpc>
                          <a:spcPts val="1200"/>
                        </a:lnSpc>
                        <a:defRPr/>
                      </a:pPr>
                      <a:r>
                        <a:rPr sz="1050" spc="-345">
                          <a:latin typeface="맑은 고딕 Semilight"/>
                          <a:cs typeface="맑은 고딕 Semilight"/>
                        </a:rPr>
                        <a:t>기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290">
                          <a:latin typeface="맑은 고딕 Semilight"/>
                          <a:cs typeface="맑은 고딕 Semilight"/>
                        </a:rPr>
                        <a:t>타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889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"/>
                        </a:spcBef>
                        <a:defRPr/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5885" marR="107314" lvl="0">
                        <a:lnSpc>
                          <a:spcPts val="1200"/>
                        </a:lnSpc>
                        <a:defRPr/>
                      </a:pPr>
                      <a:r>
                        <a:rPr sz="1050" spc="-250">
                          <a:latin typeface="맑은 고딕 Semilight"/>
                          <a:cs typeface="맑은 고딕 Semilight"/>
                        </a:rPr>
                        <a:t>합</a:t>
                      </a:r>
                      <a:r>
                        <a:rPr sz="10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1050" spc="-325">
                          <a:latin typeface="맑은 고딕 Semilight"/>
                          <a:cs typeface="맑은 고딕 Semilight"/>
                        </a:rPr>
                        <a:t>계</a:t>
                      </a:r>
                      <a:endParaRPr sz="10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 vert="horz" lIns="0" tIns="75565" rIns="0" bIns="0" anchor="t" anchorCtr="0"/>
                    <a:lstStyle/>
                    <a:p>
                      <a:pPr marR="29209" lvl="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defRPr/>
                      </a:pP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포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충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등</a:t>
                      </a:r>
                      <a:r>
                        <a:rPr sz="950" spc="1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1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556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75565" rIns="0" bIns="0" anchor="t" anchorCtr="0"/>
                    <a:lstStyle/>
                    <a:p>
                      <a:pPr marR="24130" lvl="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defRPr/>
                      </a:pPr>
                      <a:r>
                        <a:rPr sz="950" spc="-254">
                          <a:latin typeface="맑은 고딕 Semilight"/>
                          <a:cs typeface="맑은 고딕 Semilight"/>
                        </a:rPr>
                        <a:t>입</a:t>
                      </a:r>
                      <a:r>
                        <a:rPr sz="950" spc="-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고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전</a:t>
                      </a:r>
                      <a:r>
                        <a:rPr sz="950" spc="-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10">
                          <a:latin typeface="맑은 고딕 Semilight"/>
                          <a:cs typeface="맑은 고딕 Semilight"/>
                        </a:rPr>
                        <a:t>실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556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gridSpan="11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4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포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충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등</a:t>
                      </a:r>
                      <a:r>
                        <a:rPr sz="950" spc="1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2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74295" rIns="0" bIns="0" anchor="t" anchorCtr="0"/>
                    <a:lstStyle/>
                    <a:p>
                      <a:pPr marR="21590"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청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결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구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역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포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충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등</a:t>
                      </a:r>
                      <a:r>
                        <a:rPr sz="950" spc="1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3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74295" rIns="0" bIns="0" anchor="t" anchorCtr="0"/>
                    <a:lstStyle/>
                    <a:p>
                      <a:pPr marR="21590"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45">
                          <a:latin typeface="맑은 고딕 Semilight"/>
                          <a:cs typeface="맑은 고딕 Semilight"/>
                        </a:rPr>
                        <a:t>일</a:t>
                      </a:r>
                      <a:r>
                        <a:rPr sz="950" spc="-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5">
                          <a:latin typeface="맑은 고딕 Semilight"/>
                          <a:cs typeface="맑은 고딕 Semilight"/>
                        </a:rPr>
                        <a:t>반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구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역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포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충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등</a:t>
                      </a:r>
                      <a:r>
                        <a:rPr sz="950" spc="1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4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47980">
                <a:tc>
                  <a:txBody>
                    <a:bodyPr vert="horz" lIns="0" tIns="93980" rIns="0" bIns="0" anchor="t" anchorCtr="0"/>
                    <a:lstStyle/>
                    <a:p>
                      <a:pPr marR="29209" lvl="0" algn="ctr">
                        <a:lnSpc>
                          <a:spcPct val="100000"/>
                        </a:lnSpc>
                        <a:spcBef>
                          <a:spcPts val="740"/>
                        </a:spcBef>
                        <a:defRPr/>
                      </a:pPr>
                      <a:r>
                        <a:rPr sz="950" spc="-204">
                          <a:latin typeface="맑은 고딕 Semilight"/>
                          <a:cs typeface="맑은 고딕 Semilight"/>
                        </a:rPr>
                        <a:t>바</a:t>
                      </a:r>
                      <a:r>
                        <a:rPr sz="950" spc="-1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퀴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1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39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2540" rIns="0" bIns="0" anchor="t" anchorCtr="0"/>
                    <a:lstStyle/>
                    <a:p>
                      <a:pPr marR="17780" lvl="0" algn="ctr">
                        <a:lnSpc>
                          <a:spcPct val="100000"/>
                        </a:lnSpc>
                        <a:spcBef>
                          <a:spcPts val="20"/>
                        </a:spcBef>
                        <a:defRPr/>
                      </a:pP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출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4">
                          <a:latin typeface="맑은 고딕 Semilight"/>
                          <a:cs typeface="맑은 고딕 Semilight"/>
                        </a:rPr>
                        <a:t>입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문</a:t>
                      </a:r>
                      <a:r>
                        <a:rPr sz="950" spc="1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15">
                          <a:latin typeface="맑은 고딕 Semilight"/>
                          <a:cs typeface="맑은 고딕 Semilight"/>
                        </a:rPr>
                        <a:t>내</a:t>
                      </a:r>
                      <a:r>
                        <a:rPr sz="950" spc="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부</a:t>
                      </a:r>
                      <a:endParaRPr sz="950" spc="-50">
                        <a:latin typeface="맑은 고딕 Semilight"/>
                        <a:cs typeface="맑은 고딕 Semilight"/>
                      </a:endParaRPr>
                    </a:p>
                    <a:p>
                      <a:pPr marR="14604" lvl="0" algn="ctr">
                        <a:lnSpc>
                          <a:spcPct val="100000"/>
                        </a:lnSpc>
                        <a:spcBef>
                          <a:spcPts val="300"/>
                        </a:spcBef>
                        <a:defRPr/>
                      </a:pP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좌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25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 gridSpan="7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 gridSpan="4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46710">
                <a:tc>
                  <a:txBody>
                    <a:bodyPr vert="horz" lIns="0" tIns="9207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725"/>
                        </a:spcBef>
                        <a:defRPr/>
                      </a:pPr>
                      <a:r>
                        <a:rPr sz="950" spc="-204">
                          <a:latin typeface="맑은 고딕 Semilight"/>
                          <a:cs typeface="맑은 고딕 Semilight"/>
                        </a:rPr>
                        <a:t>바</a:t>
                      </a:r>
                      <a:r>
                        <a:rPr sz="950" spc="-1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퀴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2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20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1270" rIns="0" bIns="0" anchor="t" anchorCtr="0"/>
                    <a:lstStyle/>
                    <a:p>
                      <a:pPr marR="17780" lvl="0" algn="ctr">
                        <a:lnSpc>
                          <a:spcPct val="100000"/>
                        </a:lnSpc>
                        <a:spcBef>
                          <a:spcPts val="10"/>
                        </a:spcBef>
                        <a:defRPr/>
                      </a:pP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출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4">
                          <a:latin typeface="맑은 고딕 Semilight"/>
                          <a:cs typeface="맑은 고딕 Semilight"/>
                        </a:rPr>
                        <a:t>입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문</a:t>
                      </a:r>
                      <a:r>
                        <a:rPr sz="950" spc="1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15">
                          <a:latin typeface="맑은 고딕 Semilight"/>
                          <a:cs typeface="맑은 고딕 Semilight"/>
                        </a:rPr>
                        <a:t>내</a:t>
                      </a:r>
                      <a:r>
                        <a:rPr sz="950" spc="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부</a:t>
                      </a:r>
                      <a:endParaRPr sz="950" spc="-50">
                        <a:latin typeface="맑은 고딕 Semilight"/>
                        <a:cs typeface="맑은 고딕 Semilight"/>
                      </a:endParaRPr>
                    </a:p>
                    <a:p>
                      <a:pPr marR="19050" lvl="0" algn="ctr">
                        <a:lnSpc>
                          <a:spcPct val="100000"/>
                        </a:lnSpc>
                        <a:spcBef>
                          <a:spcPts val="295"/>
                        </a:spcBef>
                        <a:defRPr/>
                      </a:pP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우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04">
                          <a:latin typeface="맑은 고딕 Semilight"/>
                          <a:cs typeface="맑은 고딕 Semilight"/>
                        </a:rPr>
                        <a:t>바</a:t>
                      </a:r>
                      <a:r>
                        <a:rPr sz="950" spc="-1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퀴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3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04">
                          <a:latin typeface="맑은 고딕 Semilight"/>
                          <a:cs typeface="맑은 고딕 Semilight"/>
                        </a:rPr>
                        <a:t>바</a:t>
                      </a:r>
                      <a:r>
                        <a:rPr sz="950" spc="-1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퀴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4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04">
                          <a:latin typeface="맑은 고딕 Semilight"/>
                          <a:cs typeface="맑은 고딕 Semilight"/>
                        </a:rPr>
                        <a:t>바</a:t>
                      </a:r>
                      <a:r>
                        <a:rPr sz="950" spc="-1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퀴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5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04">
                          <a:latin typeface="맑은 고딕 Semilight"/>
                          <a:cs typeface="맑은 고딕 Semilight"/>
                        </a:rPr>
                        <a:t>바</a:t>
                      </a:r>
                      <a:r>
                        <a:rPr sz="950" spc="-1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퀴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6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7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46710">
                <a:tc>
                  <a:txBody>
                    <a:bodyPr vert="horz" lIns="0" tIns="92075" rIns="0" bIns="0" anchor="t" anchorCtr="0"/>
                    <a:lstStyle/>
                    <a:p>
                      <a:pPr marR="29209" lvl="0" algn="ctr">
                        <a:lnSpc>
                          <a:spcPct val="100000"/>
                        </a:lnSpc>
                        <a:spcBef>
                          <a:spcPts val="725"/>
                        </a:spcBef>
                        <a:defRPr/>
                      </a:pP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쥐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1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207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1270" rIns="0" bIns="0" anchor="t" anchorCtr="0"/>
                    <a:lstStyle/>
                    <a:p>
                      <a:pPr marR="17780" lvl="0" algn="ctr">
                        <a:lnSpc>
                          <a:spcPct val="100000"/>
                        </a:lnSpc>
                        <a:spcBef>
                          <a:spcPts val="10"/>
                        </a:spcBef>
                        <a:defRPr/>
                      </a:pP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출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4">
                          <a:latin typeface="맑은 고딕 Semilight"/>
                          <a:cs typeface="맑은 고딕 Semilight"/>
                        </a:rPr>
                        <a:t>입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문</a:t>
                      </a:r>
                      <a:r>
                        <a:rPr sz="950" spc="1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외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부</a:t>
                      </a:r>
                      <a:endParaRPr sz="950" spc="-50">
                        <a:latin typeface="맑은 고딕 Semilight"/>
                        <a:cs typeface="맑은 고딕 Semilight"/>
                      </a:endParaRPr>
                    </a:p>
                    <a:p>
                      <a:pPr marR="14604" lvl="0" algn="ctr">
                        <a:lnSpc>
                          <a:spcPct val="100000"/>
                        </a:lnSpc>
                        <a:spcBef>
                          <a:spcPts val="295"/>
                        </a:spcBef>
                        <a:defRPr/>
                      </a:pP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좌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127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 gridSpan="14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rowSpan="6"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48615">
                <a:tc>
                  <a:txBody>
                    <a:bodyPr vert="horz" lIns="0" tIns="93980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740"/>
                        </a:spcBef>
                        <a:defRPr/>
                      </a:pP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쥐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2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9398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2540" rIns="0" bIns="0" anchor="t" anchorCtr="0"/>
                    <a:lstStyle/>
                    <a:p>
                      <a:pPr marR="17780" lvl="0" algn="ctr">
                        <a:lnSpc>
                          <a:spcPct val="100000"/>
                        </a:lnSpc>
                        <a:spcBef>
                          <a:spcPts val="20"/>
                        </a:spcBef>
                        <a:defRPr/>
                      </a:pP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출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4">
                          <a:latin typeface="맑은 고딕 Semilight"/>
                          <a:cs typeface="맑은 고딕 Semilight"/>
                        </a:rPr>
                        <a:t>입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문</a:t>
                      </a:r>
                      <a:r>
                        <a:rPr sz="950" spc="1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외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부</a:t>
                      </a:r>
                      <a:endParaRPr sz="950" spc="-50">
                        <a:latin typeface="맑은 고딕 Semilight"/>
                        <a:cs typeface="맑은 고딕 Semilight"/>
                      </a:endParaRPr>
                    </a:p>
                    <a:p>
                      <a:pPr marR="19050" lvl="0" algn="ctr">
                        <a:lnSpc>
                          <a:spcPct val="100000"/>
                        </a:lnSpc>
                        <a:spcBef>
                          <a:spcPts val="300"/>
                        </a:spcBef>
                        <a:defRPr/>
                      </a:pP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우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25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쥐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3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쥐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4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쥐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5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10515">
                <a:tc>
                  <a:txBody>
                    <a:bodyPr vert="horz" lIns="0" tIns="74295" rIns="0" bIns="0" anchor="t" anchorCtr="0"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585"/>
                        </a:spcBef>
                        <a:defRPr/>
                      </a:pP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쥐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4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6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42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14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2"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 vert="horz" lIns="0" tIns="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9584">
                <a:tc gridSpan="3">
                  <a:txBody>
                    <a:bodyPr vert="horz" lIns="0" tIns="32384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254"/>
                        </a:spcBef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6350" lvl="0" algn="ctr">
                        <a:lnSpc>
                          <a:spcPct val="100000"/>
                        </a:lnSpc>
                        <a:defRPr/>
                      </a:pPr>
                      <a:r>
                        <a:rPr sz="950" spc="-190">
                          <a:latin typeface="맑은 고딕 Semilight"/>
                          <a:cs typeface="맑은 고딕 Semilight"/>
                        </a:rPr>
                        <a:t>관</a:t>
                      </a:r>
                      <a:r>
                        <a:rPr sz="950" spc="-1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05">
                          <a:latin typeface="맑은 고딕 Semilight"/>
                          <a:cs typeface="맑은 고딕 Semilight"/>
                        </a:rPr>
                        <a:t>리</a:t>
                      </a:r>
                      <a:r>
                        <a:rPr sz="950" spc="-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5">
                          <a:latin typeface="맑은 고딕 Semilight"/>
                          <a:cs typeface="맑은 고딕 Semilight"/>
                        </a:rPr>
                        <a:t>사항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32384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17">
                  <a:txBody>
                    <a:bodyPr vert="horz" lIns="0" tIns="32384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254"/>
                        </a:spcBef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170" lvl="0">
                        <a:lnSpc>
                          <a:spcPct val="100000"/>
                        </a:lnSpc>
                        <a:defRPr/>
                      </a:pPr>
                      <a:r>
                        <a:rPr sz="900">
                          <a:latin typeface="MS PGothic"/>
                          <a:cs typeface="MS PGothic"/>
                        </a:rPr>
                        <a:t>◯</a:t>
                      </a:r>
                      <a:r>
                        <a:rPr sz="900" spc="110">
                          <a:latin typeface="MS PGothic"/>
                          <a:cs typeface="MS PGothic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각</a:t>
                      </a:r>
                      <a:r>
                        <a:rPr sz="950" spc="1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설</a:t>
                      </a:r>
                      <a:r>
                        <a:rPr sz="950" spc="-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05">
                          <a:latin typeface="맑은 고딕 Semilight"/>
                          <a:cs typeface="맑은 고딕 Semilight"/>
                        </a:rPr>
                        <a:t>비</a:t>
                      </a:r>
                      <a:r>
                        <a:rPr sz="950" spc="38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90">
                          <a:latin typeface="맑은 고딕 Semilight"/>
                          <a:cs typeface="맑은 고딕 Semilight"/>
                        </a:rPr>
                        <a:t>파</a:t>
                      </a:r>
                      <a:r>
                        <a:rPr sz="950" spc="-9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손</a:t>
                      </a:r>
                      <a:r>
                        <a:rPr sz="950" spc="29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4">
                          <a:latin typeface="맑은 고딕 Semilight"/>
                          <a:cs typeface="맑은 고딕 Semilight"/>
                        </a:rPr>
                        <a:t>등</a:t>
                      </a:r>
                      <a:r>
                        <a:rPr sz="950" spc="-7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에</a:t>
                      </a:r>
                      <a:r>
                        <a:rPr sz="950" spc="3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따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라</a:t>
                      </a:r>
                      <a:r>
                        <a:rPr sz="950" spc="29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점</a:t>
                      </a:r>
                      <a:r>
                        <a:rPr sz="950" spc="-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검</a:t>
                      </a:r>
                      <a:r>
                        <a:rPr sz="950" spc="3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또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는</a:t>
                      </a:r>
                      <a:r>
                        <a:rPr sz="950" spc="29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교</a:t>
                      </a:r>
                      <a:r>
                        <a:rPr sz="950" spc="-8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체</a:t>
                      </a:r>
                      <a:r>
                        <a:rPr sz="950" spc="3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시</a:t>
                      </a:r>
                      <a:r>
                        <a:rPr sz="950" spc="3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70">
                          <a:latin typeface="맑은 고딕 Semilight"/>
                          <a:cs typeface="맑은 고딕 Semilight"/>
                        </a:rPr>
                        <a:t>기</a:t>
                      </a:r>
                      <a:r>
                        <a:rPr sz="950" spc="-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록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90">
                          <a:latin typeface="맑은 고딕 Semilight"/>
                          <a:cs typeface="맑은 고딕 Semilight"/>
                        </a:rPr>
                        <a:t>하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0">
                          <a:latin typeface="맑은 고딕 Semilight"/>
                          <a:cs typeface="맑은 고딕 Semilight"/>
                        </a:rPr>
                        <a:t>여</a:t>
                      </a:r>
                      <a:r>
                        <a:rPr sz="950" spc="3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90">
                          <a:latin typeface="맑은 고딕 Semilight"/>
                          <a:cs typeface="맑은 고딕 Semilight"/>
                        </a:rPr>
                        <a:t>관</a:t>
                      </a:r>
                      <a:r>
                        <a:rPr sz="950" spc="-9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55">
                          <a:latin typeface="맑은 고딕 Semilight"/>
                          <a:cs typeface="맑은 고딕 Semilight"/>
                        </a:rPr>
                        <a:t>리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32384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319405">
                <a:tc gridSpan="6">
                  <a:txBody>
                    <a:bodyPr vert="horz" lIns="0" tIns="78740" rIns="0" bIns="0" anchor="t" anchorCtr="0"/>
                    <a:lstStyle/>
                    <a:p>
                      <a:pPr marL="2540" lvl="0" algn="ctr">
                        <a:lnSpc>
                          <a:spcPct val="100000"/>
                        </a:lnSpc>
                        <a:spcBef>
                          <a:spcPts val="620"/>
                        </a:spcBef>
                        <a:defRPr/>
                      </a:pPr>
                      <a:r>
                        <a:rPr sz="950" spc="-270">
                          <a:latin typeface="맑은 고딕 Semilight"/>
                          <a:cs typeface="맑은 고딕 Semilight"/>
                        </a:rPr>
                        <a:t>기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준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55">
                          <a:latin typeface="맑은 고딕 Semilight"/>
                          <a:cs typeface="맑은 고딕 Semilight"/>
                        </a:rPr>
                        <a:t>이탈</a:t>
                      </a:r>
                      <a:r>
                        <a:rPr sz="950" spc="-8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25">
                          <a:latin typeface="맑은 고딕 Semilight"/>
                          <a:cs typeface="맑은 고딕 Semilight"/>
                        </a:rPr>
                        <a:t>(</a:t>
                      </a:r>
                      <a:r>
                        <a:rPr sz="950" spc="-1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원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4">
                          <a:latin typeface="맑은 고딕 Semilight"/>
                          <a:cs typeface="맑은 고딕 Semilight"/>
                        </a:rPr>
                        <a:t>인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90">
                          <a:latin typeface="맑은 고딕 Semilight"/>
                          <a:cs typeface="맑은 고딕 Semilight"/>
                        </a:rPr>
                        <a:t>파</a:t>
                      </a:r>
                      <a:r>
                        <a:rPr sz="950" spc="-1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">
                          <a:latin typeface="맑은 고딕 Semilight"/>
                          <a:cs typeface="맑은 고딕 Semilight"/>
                        </a:rPr>
                        <a:t>악)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874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14">
                  <a:txBody>
                    <a:bodyPr vert="horz" lIns="0" tIns="78740" rIns="0" bIns="0" anchor="t" anchorCtr="0"/>
                    <a:lstStyle/>
                    <a:p>
                      <a:pPr marR="5715" lvl="0" algn="ctr">
                        <a:lnSpc>
                          <a:spcPct val="100000"/>
                        </a:lnSpc>
                        <a:spcBef>
                          <a:spcPts val="620"/>
                        </a:spcBef>
                        <a:defRPr/>
                      </a:pPr>
                      <a:r>
                        <a:rPr sz="950" spc="-254">
                          <a:latin typeface="맑은 고딕 Semilight"/>
                          <a:cs typeface="맑은 고딕 Semilight"/>
                        </a:rPr>
                        <a:t>개</a:t>
                      </a:r>
                      <a:r>
                        <a:rPr sz="950" spc="-7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선</a:t>
                      </a:r>
                      <a:r>
                        <a:rPr sz="950" spc="-4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조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35">
                          <a:latin typeface="맑은 고딕 Semilight"/>
                          <a:cs typeface="맑은 고딕 Semilight"/>
                        </a:rPr>
                        <a:t>치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7874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  <a:tr h="1407795">
                <a:tc gridSpan="6">
                  <a:txBody>
                    <a:bodyPr vert="horz" lIns="0" tIns="8890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0"/>
                        </a:spcBef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0350" marR="67310" lvl="0" indent="-196850">
                        <a:lnSpc>
                          <a:spcPct val="126200"/>
                        </a:lnSpc>
                        <a:defRPr/>
                      </a:pPr>
                      <a:r>
                        <a:rPr sz="900">
                          <a:latin typeface="MS PGothic"/>
                          <a:cs typeface="MS PGothic"/>
                        </a:rPr>
                        <a:t>◯</a:t>
                      </a:r>
                      <a:r>
                        <a:rPr sz="900" spc="190">
                          <a:latin typeface="MS PGothic"/>
                          <a:cs typeface="MS PGothic"/>
                        </a:rPr>
                        <a:t> </a:t>
                      </a:r>
                      <a:r>
                        <a:rPr sz="950" spc="-204">
                          <a:latin typeface="맑은 고딕 Semilight"/>
                          <a:cs typeface="맑은 고딕 Semilight"/>
                        </a:rPr>
                        <a:t>바</a:t>
                      </a:r>
                      <a:r>
                        <a:rPr sz="950" spc="-8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퀴</a:t>
                      </a:r>
                      <a:r>
                        <a:rPr sz="950" spc="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25">
                          <a:latin typeface="맑은 고딕 Semilight"/>
                          <a:cs typeface="맑은 고딕 Semilight"/>
                        </a:rPr>
                        <a:t>(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끈</a:t>
                      </a:r>
                      <a:r>
                        <a:rPr sz="950" spc="-8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끈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이</a:t>
                      </a:r>
                      <a:r>
                        <a:rPr sz="950" spc="2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형</a:t>
                      </a:r>
                      <a:r>
                        <a:rPr sz="950" spc="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05">
                          <a:latin typeface="맑은 고딕 Semilight"/>
                          <a:cs typeface="맑은 고딕 Semilight"/>
                        </a:rPr>
                        <a:t>태</a:t>
                      </a:r>
                      <a:r>
                        <a:rPr sz="950" spc="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35">
                          <a:latin typeface="맑은 고딕 Semilight"/>
                          <a:cs typeface="맑은 고딕 Semilight"/>
                        </a:rPr>
                        <a:t>)</a:t>
                      </a:r>
                      <a:r>
                        <a:rPr sz="950" spc="-1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은</a:t>
                      </a:r>
                      <a:r>
                        <a:rPr sz="950" spc="3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외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부</a:t>
                      </a:r>
                      <a:r>
                        <a:rPr sz="950" spc="-8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와</a:t>
                      </a:r>
                      <a:r>
                        <a:rPr sz="950" spc="3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5">
                          <a:latin typeface="맑은 고딕 Semilight"/>
                          <a:cs typeface="맑은 고딕 Semilight"/>
                        </a:rPr>
                        <a:t>연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결</a:t>
                      </a:r>
                      <a:r>
                        <a:rPr sz="950" spc="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된</a:t>
                      </a:r>
                      <a:r>
                        <a:rPr sz="950" spc="4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15">
                          <a:latin typeface="맑은 고딕 Semilight"/>
                          <a:cs typeface="맑은 고딕 Semilight"/>
                        </a:rPr>
                        <a:t>내</a:t>
                      </a:r>
                      <a:r>
                        <a:rPr sz="950" spc="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부</a:t>
                      </a:r>
                      <a:r>
                        <a:rPr sz="950" spc="39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문 </a:t>
                      </a:r>
                      <a:r>
                        <a:rPr sz="950" spc="-190">
                          <a:latin typeface="맑은 고딕 Semilight"/>
                          <a:cs typeface="맑은 고딕 Semilight"/>
                        </a:rPr>
                        <a:t>좌</a:t>
                      </a:r>
                      <a:r>
                        <a:rPr sz="950" spc="-9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/우</a:t>
                      </a:r>
                      <a:r>
                        <a:rPr sz="950" spc="1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설</a:t>
                      </a:r>
                      <a:r>
                        <a:rPr sz="950" spc="-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치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,</a:t>
                      </a:r>
                      <a:r>
                        <a:rPr sz="950" spc="2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쥐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5">
                          <a:latin typeface="맑은 고딕 Semilight"/>
                          <a:cs typeface="맑은 고딕 Semilight"/>
                        </a:rPr>
                        <a:t>트</a:t>
                      </a:r>
                      <a:r>
                        <a:rPr sz="950" spc="-7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랩</a:t>
                      </a:r>
                      <a:r>
                        <a:rPr sz="950" spc="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25">
                          <a:latin typeface="맑은 고딕 Semilight"/>
                          <a:cs typeface="맑은 고딕 Semilight"/>
                        </a:rPr>
                        <a:t>(</a:t>
                      </a:r>
                      <a:r>
                        <a:rPr sz="950" spc="-1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끈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끈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9">
                          <a:latin typeface="맑은 고딕 Semilight"/>
                          <a:cs typeface="맑은 고딕 Semilight"/>
                        </a:rPr>
                        <a:t>이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형</a:t>
                      </a:r>
                      <a:r>
                        <a:rPr sz="950" spc="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05">
                          <a:latin typeface="맑은 고딕 Semilight"/>
                          <a:cs typeface="맑은 고딕 Semilight"/>
                        </a:rPr>
                        <a:t>태</a:t>
                      </a:r>
                      <a:r>
                        <a:rPr sz="950" spc="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35">
                          <a:latin typeface="맑은 고딕 Semilight"/>
                          <a:cs typeface="맑은 고딕 Semilight"/>
                        </a:rPr>
                        <a:t>)</a:t>
                      </a:r>
                      <a:r>
                        <a:rPr sz="950" spc="-1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은</a:t>
                      </a:r>
                      <a:r>
                        <a:rPr sz="950" spc="3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외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부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에</a:t>
                      </a:r>
                      <a:r>
                        <a:rPr sz="950" spc="3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설</a:t>
                      </a:r>
                      <a:r>
                        <a:rPr sz="950" spc="-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35">
                          <a:latin typeface="맑은 고딕 Semilight"/>
                          <a:cs typeface="맑은 고딕 Semilight"/>
                        </a:rPr>
                        <a:t>치</a:t>
                      </a:r>
                      <a:endParaRPr sz="950" spc="-335">
                        <a:latin typeface="맑은 고딕 Semilight"/>
                        <a:cs typeface="맑은 고딕 Semilight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400"/>
                        </a:spcBef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47650" marR="81915" lvl="0" indent="-184785">
                        <a:lnSpc>
                          <a:spcPct val="126200"/>
                        </a:lnSpc>
                        <a:spcBef>
                          <a:spcPts val="5"/>
                        </a:spcBef>
                        <a:defRPr/>
                      </a:pPr>
                      <a:r>
                        <a:rPr sz="900">
                          <a:latin typeface="MS PGothic"/>
                          <a:cs typeface="MS PGothic"/>
                        </a:rPr>
                        <a:t>◯</a:t>
                      </a:r>
                      <a:r>
                        <a:rPr sz="900" spc="130">
                          <a:latin typeface="MS PGothic"/>
                          <a:cs typeface="MS PGothic"/>
                        </a:rPr>
                        <a:t> </a:t>
                      </a:r>
                      <a:r>
                        <a:rPr sz="950" spc="-160">
                          <a:latin typeface="맑은 고딕 Semilight"/>
                          <a:cs typeface="맑은 고딕 Semilight"/>
                        </a:rPr>
                        <a:t>작</a:t>
                      </a:r>
                      <a:r>
                        <a:rPr sz="950" spc="-1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성</a:t>
                      </a:r>
                      <a:r>
                        <a:rPr sz="950" spc="-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5">
                          <a:latin typeface="맑은 고딕 Semilight"/>
                          <a:cs typeface="맑은 고딕 Semilight"/>
                        </a:rPr>
                        <a:t>방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05">
                          <a:latin typeface="맑은 고딕 Semilight"/>
                          <a:cs typeface="맑은 고딕 Semilight"/>
                        </a:rPr>
                        <a:t>법</a:t>
                      </a:r>
                      <a:r>
                        <a:rPr sz="950" spc="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:</a:t>
                      </a:r>
                      <a:r>
                        <a:rPr sz="950" spc="27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설</a:t>
                      </a:r>
                      <a:r>
                        <a:rPr sz="950" spc="-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05">
                          <a:latin typeface="맑은 고딕 Semilight"/>
                          <a:cs typeface="맑은 고딕 Semilight"/>
                        </a:rPr>
                        <a:t>비</a:t>
                      </a:r>
                      <a:r>
                        <a:rPr sz="950" spc="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는</a:t>
                      </a:r>
                      <a:r>
                        <a:rPr sz="950" spc="3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34">
                          <a:latin typeface="맑은 고딕 Semilight"/>
                          <a:cs typeface="맑은 고딕 Semilight"/>
                        </a:rPr>
                        <a:t>업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체</a:t>
                      </a:r>
                      <a:r>
                        <a:rPr sz="950" spc="3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70">
                          <a:latin typeface="맑은 고딕 Semilight"/>
                          <a:cs typeface="맑은 고딕 Semilight"/>
                        </a:rPr>
                        <a:t>상</a:t>
                      </a:r>
                      <a:r>
                        <a:rPr sz="950" spc="-11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90">
                          <a:latin typeface="맑은 고딕 Semilight"/>
                          <a:cs typeface="맑은 고딕 Semilight"/>
                        </a:rPr>
                        <a:t>황</a:t>
                      </a:r>
                      <a:r>
                        <a:rPr sz="950" spc="-1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에</a:t>
                      </a:r>
                      <a:r>
                        <a:rPr sz="950" spc="3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34">
                          <a:latin typeface="맑은 고딕 Semilight"/>
                          <a:cs typeface="맑은 고딕 Semilight"/>
                        </a:rPr>
                        <a:t>맞</a:t>
                      </a:r>
                      <a:r>
                        <a:rPr sz="950" spc="-4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게</a:t>
                      </a:r>
                      <a:r>
                        <a:rPr sz="950" spc="3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설</a:t>
                      </a:r>
                      <a:r>
                        <a:rPr sz="950" spc="-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치</a:t>
                      </a:r>
                      <a:r>
                        <a:rPr sz="950" spc="4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후</a:t>
                      </a:r>
                      <a:r>
                        <a:rPr sz="950" spc="3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15">
                          <a:latin typeface="맑은 고딕 Semilight"/>
                          <a:cs typeface="맑은 고딕 Semilight"/>
                        </a:rPr>
                        <a:t>모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85">
                          <a:latin typeface="맑은 고딕 Semilight"/>
                          <a:cs typeface="맑은 고딕 Semilight"/>
                        </a:rPr>
                        <a:t>니</a:t>
                      </a:r>
                      <a:r>
                        <a:rPr sz="9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15">
                          <a:latin typeface="맑은 고딕 Semilight"/>
                          <a:cs typeface="맑은 고딕 Semilight"/>
                        </a:rPr>
                        <a:t>터</a:t>
                      </a:r>
                      <a:r>
                        <a:rPr sz="950" spc="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05">
                          <a:latin typeface="맑은 고딕 Semilight"/>
                          <a:cs typeface="맑은 고딕 Semilight"/>
                        </a:rPr>
                        <a:t>링</a:t>
                      </a:r>
                      <a:r>
                        <a:rPr sz="950" spc="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5">
                          <a:latin typeface="맑은 고딕 Semilight"/>
                          <a:cs typeface="맑은 고딕 Semilight"/>
                        </a:rPr>
                        <a:t>일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지</a:t>
                      </a:r>
                      <a:r>
                        <a:rPr sz="950" spc="-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와</a:t>
                      </a:r>
                      <a:r>
                        <a:rPr sz="950" spc="2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5">
                          <a:latin typeface="맑은 고딕 Semilight"/>
                          <a:cs typeface="맑은 고딕 Semilight"/>
                        </a:rPr>
                        <a:t>일</a:t>
                      </a:r>
                      <a:r>
                        <a:rPr sz="950" spc="-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치</a:t>
                      </a:r>
                      <a:r>
                        <a:rPr sz="950" spc="40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시</a:t>
                      </a:r>
                      <a:r>
                        <a:rPr sz="950" spc="-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65">
                          <a:latin typeface="맑은 고딕 Semilight"/>
                          <a:cs typeface="맑은 고딕 Semilight"/>
                        </a:rPr>
                        <a:t>킴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gridSpan="14">
                  <a:txBody>
                    <a:bodyPr vert="horz" lIns="0" tIns="88900" rIns="0" bIns="0" anchor="t" anchorCtr="0"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700"/>
                        </a:spcBef>
                        <a:defRPr/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266065" marR="76200" lvl="0" indent="-186055" algn="just">
                        <a:lnSpc>
                          <a:spcPct val="126200"/>
                        </a:lnSpc>
                        <a:defRPr/>
                      </a:pPr>
                      <a:r>
                        <a:rPr sz="900" spc="-130">
                          <a:latin typeface="MS PGothic"/>
                          <a:cs typeface="MS PGothic"/>
                        </a:rPr>
                        <a:t>◯</a:t>
                      </a:r>
                      <a:r>
                        <a:rPr sz="900" spc="350">
                          <a:latin typeface="MS PGothic"/>
                          <a:cs typeface="MS PGothic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운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0">
                          <a:latin typeface="맑은 고딕 Semilight"/>
                          <a:cs typeface="맑은 고딕 Semilight"/>
                        </a:rPr>
                        <a:t>영</a:t>
                      </a:r>
                      <a:r>
                        <a:rPr sz="950" spc="-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0">
                          <a:latin typeface="맑은 고딕 Semilight"/>
                          <a:cs typeface="맑은 고딕 Semilight"/>
                        </a:rPr>
                        <a:t>방</a:t>
                      </a:r>
                      <a:r>
                        <a:rPr sz="950" spc="-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05">
                          <a:latin typeface="맑은 고딕 Semilight"/>
                          <a:cs typeface="맑은 고딕 Semilight"/>
                        </a:rPr>
                        <a:t>법</a:t>
                      </a:r>
                      <a:r>
                        <a:rPr sz="950" spc="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25">
                          <a:latin typeface="맑은 고딕 Semilight"/>
                          <a:cs typeface="맑은 고딕 Semilight"/>
                        </a:rPr>
                        <a:t>:</a:t>
                      </a:r>
                      <a:r>
                        <a:rPr sz="950" spc="3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75">
                          <a:latin typeface="맑은 고딕 Semilight"/>
                          <a:cs typeface="맑은 고딕 Semilight"/>
                        </a:rPr>
                        <a:t>각</a:t>
                      </a:r>
                      <a:r>
                        <a:rPr sz="950" spc="3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0">
                          <a:latin typeface="맑은 고딕 Semilight"/>
                          <a:cs typeface="맑은 고딕 Semilight"/>
                        </a:rPr>
                        <a:t>개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체</a:t>
                      </a:r>
                      <a:r>
                        <a:rPr sz="950" spc="-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수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35">
                          <a:latin typeface="맑은 고딕 Semilight"/>
                          <a:cs typeface="맑은 고딕 Semilight"/>
                        </a:rPr>
                        <a:t>별</a:t>
                      </a:r>
                      <a:r>
                        <a:rPr sz="950" spc="50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70">
                          <a:latin typeface="맑은 고딕 Semilight"/>
                          <a:cs typeface="맑은 고딕 Semilight"/>
                        </a:rPr>
                        <a:t>기</a:t>
                      </a:r>
                      <a:r>
                        <a:rPr sz="950" spc="-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록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85">
                          <a:latin typeface="맑은 고딕 Semilight"/>
                          <a:cs typeface="맑은 고딕 Semilight"/>
                        </a:rPr>
                        <a:t>하</a:t>
                      </a:r>
                      <a:r>
                        <a:rPr sz="950" spc="-9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0">
                          <a:latin typeface="맑은 고딕 Semilight"/>
                          <a:cs typeface="맑은 고딕 Semilight"/>
                        </a:rPr>
                        <a:t>여</a:t>
                      </a:r>
                      <a:r>
                        <a:rPr sz="950" spc="419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90">
                          <a:latin typeface="맑은 고딕 Semilight"/>
                          <a:cs typeface="맑은 고딕 Semilight"/>
                        </a:rPr>
                        <a:t>합</a:t>
                      </a:r>
                      <a:r>
                        <a:rPr sz="950" spc="-1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계</a:t>
                      </a:r>
                      <a:r>
                        <a:rPr sz="950" spc="-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로</a:t>
                      </a:r>
                      <a:r>
                        <a:rPr sz="950" spc="39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95">
                          <a:latin typeface="맑은 고딕 Semilight"/>
                          <a:cs typeface="맑은 고딕 Semilight"/>
                        </a:rPr>
                        <a:t>1</a:t>
                      </a:r>
                      <a:r>
                        <a:rPr sz="950" spc="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40">
                          <a:latin typeface="맑은 고딕 Semilight"/>
                          <a:cs typeface="맑은 고딕 Semilight"/>
                        </a:rPr>
                        <a:t>~3단</a:t>
                      </a:r>
                      <a:r>
                        <a:rPr sz="950" spc="-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계</a:t>
                      </a:r>
                      <a:r>
                        <a:rPr sz="950" spc="-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25">
                          <a:latin typeface="맑은 고딕 Semilight"/>
                          <a:cs typeface="맑은 고딕 Semilight"/>
                        </a:rPr>
                        <a:t>,</a:t>
                      </a:r>
                      <a:r>
                        <a:rPr sz="950" spc="-1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0">
                          <a:latin typeface="맑은 고딕 Semilight"/>
                          <a:cs typeface="맑은 고딕 Semilight"/>
                        </a:rPr>
                        <a:t>개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체</a:t>
                      </a:r>
                      <a:r>
                        <a:rPr sz="950" spc="-2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수</a:t>
                      </a:r>
                      <a:r>
                        <a:rPr sz="950" spc="4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증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55">
                          <a:latin typeface="맑은 고딕 Semilight"/>
                          <a:cs typeface="맑은 고딕 Semilight"/>
                        </a:rPr>
                        <a:t>가</a:t>
                      </a:r>
                      <a:r>
                        <a:rPr sz="950" spc="3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시</a:t>
                      </a:r>
                      <a:r>
                        <a:rPr sz="950" spc="-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에</a:t>
                      </a:r>
                      <a:r>
                        <a:rPr sz="950" spc="47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70">
                          <a:latin typeface="맑은 고딕 Semilight"/>
                          <a:cs typeface="맑은 고딕 Semilight"/>
                        </a:rPr>
                        <a:t>해</a:t>
                      </a:r>
                      <a:r>
                        <a:rPr sz="950" spc="-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40">
                          <a:latin typeface="맑은 고딕 Semilight"/>
                          <a:cs typeface="맑은 고딕 Semilight"/>
                        </a:rPr>
                        <a:t>당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95">
                          <a:latin typeface="맑은 고딕 Semilight"/>
                          <a:cs typeface="맑은 고딕 Semilight"/>
                        </a:rPr>
                        <a:t>되</a:t>
                      </a:r>
                      <a:r>
                        <a:rPr sz="950" spc="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는</a:t>
                      </a:r>
                      <a:r>
                        <a:rPr sz="950" spc="43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조</a:t>
                      </a:r>
                      <a:r>
                        <a:rPr sz="950" spc="-8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치</a:t>
                      </a:r>
                      <a:r>
                        <a:rPr sz="950" spc="5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필</a:t>
                      </a:r>
                      <a:r>
                        <a:rPr sz="950" spc="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요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20">
                          <a:latin typeface="맑은 고딕 Semilight"/>
                          <a:cs typeface="맑은 고딕 Semilight"/>
                        </a:rPr>
                        <a:t>(</a:t>
                      </a:r>
                      <a:r>
                        <a:rPr sz="950" spc="-13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원</a:t>
                      </a:r>
                      <a:r>
                        <a:rPr sz="95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0">
                          <a:latin typeface="맑은 고딕 Semilight"/>
                          <a:cs typeface="맑은 고딕 Semilight"/>
                        </a:rPr>
                        <a:t>인</a:t>
                      </a:r>
                      <a:r>
                        <a:rPr sz="950" spc="459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85">
                          <a:latin typeface="맑은 고딕 Semilight"/>
                          <a:cs typeface="맑은 고딕 Semilight"/>
                        </a:rPr>
                        <a:t>파</a:t>
                      </a:r>
                      <a:r>
                        <a:rPr sz="950" spc="-104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55">
                          <a:latin typeface="맑은 고딕 Semilight"/>
                          <a:cs typeface="맑은 고딕 Semilight"/>
                        </a:rPr>
                        <a:t>악</a:t>
                      </a:r>
                      <a:r>
                        <a:rPr sz="950" spc="-4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후</a:t>
                      </a:r>
                      <a:r>
                        <a:rPr sz="950" spc="59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70">
                          <a:latin typeface="맑은 고딕 Semilight"/>
                          <a:cs typeface="맑은 고딕 Semilight"/>
                        </a:rPr>
                        <a:t>기</a:t>
                      </a:r>
                      <a:r>
                        <a:rPr sz="950" spc="-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준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9">
                          <a:latin typeface="맑은 고딕 Semilight"/>
                          <a:cs typeface="맑은 고딕 Semilight"/>
                        </a:rPr>
                        <a:t>이</a:t>
                      </a:r>
                      <a:r>
                        <a:rPr sz="950" spc="-6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탈</a:t>
                      </a:r>
                      <a:r>
                        <a:rPr sz="950" spc="-5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에</a:t>
                      </a:r>
                      <a:r>
                        <a:rPr sz="950" spc="64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15">
                          <a:latin typeface="맑은 고딕 Semilight"/>
                          <a:cs typeface="맑은 고딕 Semilight"/>
                        </a:rPr>
                        <a:t>명</a:t>
                      </a:r>
                      <a:r>
                        <a:rPr sz="950" spc="3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시</a:t>
                      </a:r>
                      <a:r>
                        <a:rPr sz="950" spc="6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20">
                          <a:latin typeface="맑은 고딕 Semilight"/>
                          <a:cs typeface="맑은 고딕 Semilight"/>
                        </a:rPr>
                        <a:t>후</a:t>
                      </a:r>
                      <a:r>
                        <a:rPr sz="950" spc="60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0">
                          <a:latin typeface="맑은 고딕 Semilight"/>
                          <a:cs typeface="맑은 고딕 Semilight"/>
                        </a:rPr>
                        <a:t>개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선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조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치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란</a:t>
                      </a:r>
                      <a:r>
                        <a:rPr sz="950" spc="-7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60">
                          <a:latin typeface="맑은 고딕 Semilight"/>
                          <a:cs typeface="맑은 고딕 Semilight"/>
                        </a:rPr>
                        <a:t>에</a:t>
                      </a:r>
                      <a:r>
                        <a:rPr sz="950" spc="64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0">
                          <a:latin typeface="맑은 고딕 Semilight"/>
                          <a:cs typeface="맑은 고딕 Semilight"/>
                        </a:rPr>
                        <a:t>개</a:t>
                      </a:r>
                      <a:r>
                        <a:rPr sz="950" spc="-4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선</a:t>
                      </a:r>
                      <a:r>
                        <a:rPr sz="950" spc="-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조</a:t>
                      </a:r>
                      <a:r>
                        <a:rPr sz="950" spc="-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5">
                          <a:latin typeface="맑은 고딕 Semilight"/>
                          <a:cs typeface="맑은 고딕 Semilight"/>
                        </a:rPr>
                        <a:t>치</a:t>
                      </a:r>
                      <a:r>
                        <a:rPr sz="950" spc="-8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315">
                          <a:latin typeface="맑은 고딕 Semilight"/>
                          <a:cs typeface="맑은 고딕 Semilight"/>
                        </a:rPr>
                        <a:t>내</a:t>
                      </a:r>
                      <a:r>
                        <a:rPr sz="950" spc="2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용</a:t>
                      </a:r>
                      <a:r>
                        <a:rPr sz="950" spc="36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70">
                          <a:latin typeface="맑은 고딕 Semilight"/>
                          <a:cs typeface="맑은 고딕 Semilight"/>
                        </a:rPr>
                        <a:t>기</a:t>
                      </a:r>
                      <a:r>
                        <a:rPr sz="950" spc="-1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50">
                          <a:latin typeface="맑은 고딕 Semilight"/>
                          <a:cs typeface="맑은 고딕 Semilight"/>
                        </a:rPr>
                        <a:t>입</a:t>
                      </a:r>
                      <a:r>
                        <a:rPr sz="950" spc="40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80">
                          <a:latin typeface="맑은 고딕 Semilight"/>
                          <a:cs typeface="맑은 고딕 Semilight"/>
                        </a:rPr>
                        <a:t>필</a:t>
                      </a:r>
                      <a:r>
                        <a:rPr sz="950" spc="5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209">
                          <a:latin typeface="맑은 고딕 Semilight"/>
                          <a:cs typeface="맑은 고딕 Semilight"/>
                        </a:rPr>
                        <a:t>요</a:t>
                      </a:r>
                      <a:r>
                        <a:rPr sz="950" spc="-80">
                          <a:latin typeface="맑은 고딕 Semilight"/>
                          <a:cs typeface="맑은 고딕 Semilight"/>
                        </a:rPr>
                        <a:t> </a:t>
                      </a:r>
                      <a:r>
                        <a:rPr sz="950" spc="-130">
                          <a:latin typeface="맑은 고딕 Semilight"/>
                          <a:cs typeface="맑은 고딕 Semilight"/>
                        </a:rPr>
                        <a:t>)</a:t>
                      </a:r>
                      <a:endParaRPr sz="950">
                        <a:latin typeface="맑은 고딕 Semilight"/>
                        <a:cs typeface="맑은 고딕 Semilight"/>
                      </a:endParaRPr>
                    </a:p>
                  </a:txBody>
                  <a:tcPr marL="0" marR="0" marT="88900" marB="0">
                    <a:lnL w="31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lvl="0">
                        <a:defRPr/>
                      </a:pPr>
                      <a:endParaRPr lang="ko-KR" altLang="en-US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9</ep:Words>
  <ep:PresentationFormat>On-screen Show (4:3)</ep:PresentationFormat>
  <ep:Paragraphs>2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Theme</vt:lpstr>
      <vt:lpstr>슬라이드 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2026-04-24T08:15:04.000</dcterms:created>
  <dc:creator>최규덕</dc:creator>
  <cp:lastModifiedBy>Com</cp:lastModifiedBy>
  <dcterms:modified xsi:type="dcterms:W3CDTF">2026-04-26T02:31:44.468</dcterms:modified>
  <cp:revision>5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